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u26.edu35.ru/images/0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turbo\Desktop\печать осень\IMG_20221022_0754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IMG_20221020_1411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cdn.postrobot.ru/images/162/162431/162431_photoFaca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temples.ru/private/f000212/212_018769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sdelanounas.ru/i/d/3/d3d3LnNkZWxhbm91bmFzLnJ1L3VwbG9hZHMvMy8zLzMzOTEzNjc5MzEzODkuanBlZz9fX2lkPTMyOTQ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47" y="0"/>
            <a:ext cx="9120253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avatars.mds.yandex.net/get-altay/374295/2a0000015b174293cbe1d6a1c39f248794b5/XX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s://s0.rbk.ru/v6_top_pics/media/img/6/28/75565791874428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urbo\Desktop\печать осень\IMG_20221022_0751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urbo\Desktop\печать осень\IMG_20221022_0752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turbo\Desktop\печать осень\IMG_20221022_0753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turbo</dc:creator>
  <cp:lastModifiedBy>turbo</cp:lastModifiedBy>
  <cp:revision>1</cp:revision>
  <dcterms:created xsi:type="dcterms:W3CDTF">2025-12-15T08:02:37Z</dcterms:created>
  <dcterms:modified xsi:type="dcterms:W3CDTF">2025-12-15T08:08:32Z</dcterms:modified>
</cp:coreProperties>
</file>